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1"/>
  </p:notesMasterIdLst>
  <p:handoutMasterIdLst>
    <p:handoutMasterId r:id="rId22"/>
  </p:handoutMasterIdLst>
  <p:sldIdLst>
    <p:sldId id="258" r:id="rId5"/>
    <p:sldId id="259" r:id="rId6"/>
    <p:sldId id="260" r:id="rId7"/>
    <p:sldId id="270" r:id="rId8"/>
    <p:sldId id="263" r:id="rId9"/>
    <p:sldId id="262" r:id="rId10"/>
    <p:sldId id="273" r:id="rId11"/>
    <p:sldId id="274" r:id="rId12"/>
    <p:sldId id="275" r:id="rId13"/>
    <p:sldId id="272" r:id="rId14"/>
    <p:sldId id="264" r:id="rId15"/>
    <p:sldId id="265" r:id="rId16"/>
    <p:sldId id="266" r:id="rId17"/>
    <p:sldId id="267" r:id="rId18"/>
    <p:sldId id="268" r:id="rId19"/>
    <p:sldId id="269" r:id="rId20"/>
  </p:sldIdLst>
  <p:sldSz cx="12192000" cy="6858000"/>
  <p:notesSz cx="6858000" cy="9144000"/>
  <p:embeddedFontLst>
    <p:embeddedFont>
      <p:font typeface="Avenir Next LT Pro" panose="020B0504020202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Speak Pro" panose="020B0504020101020102" pitchFamily="34" charset="0"/>
      <p:regular r:id="rId31"/>
      <p:bold r:id="rId32"/>
      <p:italic r:id="rId33"/>
      <p:boldItalic r:id="rId34"/>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99" d="100"/>
          <a:sy n="99" d="100"/>
        </p:scale>
        <p:origin x="136" y="1114"/>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12/04/2023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12/04/2023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12/04/2023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12/04/2023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12/04/2023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12/04/2023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12/04/2023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12/04/2023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12/04/2023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12/04/2023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12/04/2023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jp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35C136-98BC-5CDD-002D-CA37F8B8ADF6}"/>
              </a:ext>
            </a:extLst>
          </p:cNvPr>
          <p:cNvSpPr>
            <a:spLocks noGrp="1"/>
          </p:cNvSpPr>
          <p:nvPr>
            <p:ph type="title"/>
          </p:nvPr>
        </p:nvSpPr>
        <p:spPr/>
        <p:txBody>
          <a:bodyPr/>
          <a:lstStyle/>
          <a:p>
            <a:r>
              <a:rPr lang="es-ES" dirty="0"/>
              <a:t>¿Qué es un cubo OLAP?</a:t>
            </a:r>
          </a:p>
        </p:txBody>
      </p:sp>
      <p:sp>
        <p:nvSpPr>
          <p:cNvPr id="3" name="Marcador de contenido 2">
            <a:extLst>
              <a:ext uri="{FF2B5EF4-FFF2-40B4-BE49-F238E27FC236}">
                <a16:creationId xmlns:a16="http://schemas.microsoft.com/office/drawing/2014/main" id="{4F5ECE40-0700-D265-A79C-F61B0BA7D3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06726693-15EE-6DF6-CEDA-E9141244EB8B}"/>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246E6CE4-893D-852E-C7DD-20907A107FC7}"/>
              </a:ext>
            </a:extLst>
          </p:cNvPr>
          <p:cNvSpPr>
            <a:spLocks noGrp="1"/>
          </p:cNvSpPr>
          <p:nvPr>
            <p:ph type="sldNum" sz="quarter" idx="12"/>
          </p:nvPr>
        </p:nvSpPr>
        <p:spPr/>
        <p:txBody>
          <a:bodyPr/>
          <a:lstStyle/>
          <a:p>
            <a:pPr rtl="0"/>
            <a:fld id="{95CBEC59-7FF9-4688-98DF-89832A0C9025}" type="slidenum">
              <a:rPr lang="es-ES" noProof="0" smtClean="0"/>
              <a:t>10</a:t>
            </a:fld>
            <a:endParaRPr lang="es-ES" noProof="0"/>
          </a:p>
        </p:txBody>
      </p:sp>
      <p:sp>
        <p:nvSpPr>
          <p:cNvPr id="6" name="Subtítulo 5">
            <a:extLst>
              <a:ext uri="{FF2B5EF4-FFF2-40B4-BE49-F238E27FC236}">
                <a16:creationId xmlns:a16="http://schemas.microsoft.com/office/drawing/2014/main" id="{D0E1E726-470C-98F3-0FC7-6B33F02DFA1C}"/>
              </a:ext>
            </a:extLst>
          </p:cNvPr>
          <p:cNvSpPr>
            <a:spLocks noGrp="1"/>
          </p:cNvSpPr>
          <p:nvPr>
            <p:ph type="subTitle" idx="13"/>
          </p:nvPr>
        </p:nvSpPr>
        <p:spPr/>
        <p:txBody>
          <a:bodyPr/>
          <a:lstStyle/>
          <a:p>
            <a:r>
              <a:rPr lang="es-ES" dirty="0"/>
              <a:t>CONCEPTO DE CUBO</a:t>
            </a:r>
          </a:p>
        </p:txBody>
      </p:sp>
      <p:sp>
        <p:nvSpPr>
          <p:cNvPr id="7" name="Marcador de texto 6">
            <a:extLst>
              <a:ext uri="{FF2B5EF4-FFF2-40B4-BE49-F238E27FC236}">
                <a16:creationId xmlns:a16="http://schemas.microsoft.com/office/drawing/2014/main" id="{0C01A303-71F1-4597-8DB4-E64287060306}"/>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102937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11</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12</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16</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59100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 cubo OLAP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OnLine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Analitical</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han contemplado los </a:t>
            </a:r>
            <a:r>
              <a:rPr lang="es-ES" sz="1800" kern="100" dirty="0">
                <a:latin typeface="Calibri" panose="020F0502020204030204" pitchFamily="34" charset="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Cada </a:t>
            </a:r>
            <a:r>
              <a:rPr lang="es-ES" sz="1800" kern="100" dirty="0">
                <a:latin typeface="Calibri" panose="020F0502020204030204" pitchFamily="34" charset="0"/>
                <a:ea typeface="Calibri" panose="020F0502020204030204" pitchFamily="34" charset="0"/>
                <a:cs typeface="Times New Roman" panose="02020603050405020304" pitchFamily="18" charset="0"/>
              </a:rPr>
              <a:t>columna será considerada una dimensión dentro del cubo que queramos conformar.</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843087" y="2716322"/>
            <a:ext cx="8505825" cy="628650"/>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revisando una representación bidimensional</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75276547"/>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397</TotalTime>
  <Words>430</Words>
  <Application>Microsoft Office PowerPoint</Application>
  <PresentationFormat>Panorámica</PresentationFormat>
  <Paragraphs>90</Paragraphs>
  <Slides>16</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Calibri</vt:lpstr>
      <vt:lpstr>Avenir Next LT Pro</vt:lpstr>
      <vt:lpstr>Arial</vt:lpstr>
      <vt:lpstr>Speak Pro</vt:lpstr>
      <vt:lpstr>Tema de Office</vt:lpstr>
      <vt:lpstr>OLAP</vt:lpstr>
      <vt:lpstr>ÍNDICE</vt:lpstr>
      <vt:lpstr>INTRODUCCIÓN</vt:lpstr>
      <vt:lpstr>INTRODUCCIÓN</vt:lpstr>
      <vt:lpstr>¿QUÉ ES OLAP?</vt:lpstr>
      <vt:lpstr>CONCEPTO DE CUBO</vt:lpstr>
      <vt:lpstr>¿Qué es un cubo OLAP?</vt:lpstr>
      <vt:lpstr>¿Qué es un cubo OLAP?</vt:lpstr>
      <vt:lpstr>¿Qué es un cubo OLAP?</vt:lpstr>
      <vt:lpstr>¿Qué es un cubo OLAP?</vt:lpstr>
      <vt:lpstr>SISTEMAS OLAP</vt:lpstr>
      <vt:lpstr>UTILIDADES/BENEFICIOS</vt:lpstr>
      <vt:lpstr>OPERADORES/HERRAMIENTAS</vt:lpstr>
      <vt:lpstr>CONCLUSIONES</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46</cp:revision>
  <dcterms:created xsi:type="dcterms:W3CDTF">2023-03-25T17:03:46Z</dcterms:created>
  <dcterms:modified xsi:type="dcterms:W3CDTF">2023-04-12T18:48:04Z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